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71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72" r:id="rId13"/>
    <p:sldId id="267" r:id="rId14"/>
    <p:sldId id="273" r:id="rId15"/>
    <p:sldId id="268" r:id="rId16"/>
    <p:sldId id="274" r:id="rId17"/>
    <p:sldId id="269" r:id="rId18"/>
    <p:sldId id="270" r:id="rId19"/>
  </p:sldIdLst>
  <p:sldSz cx="12192000" cy="6858000"/>
  <p:notesSz cx="6858000" cy="9144000"/>
  <p:photoAlbum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7D959-46CF-3D10-B896-464C577470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696B41-3CCB-C891-6EAE-C49217EAB0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0F06E2-2FCC-9B79-6A9A-2D0C170A1F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D5FBA-EFDD-4437-885B-21519A5D8D11}" type="datetimeFigureOut">
              <a:rPr lang="en-US" smtClean="0"/>
              <a:t>2/18/2025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B6D863-3AD5-C357-CD6D-386F25CDE6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13FB7A-0511-3794-7B56-9D3C70C121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D3676-0401-4B00-B70C-A7C77AA610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01112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3611E-5F7E-1333-1A01-AADDE3D61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0412A81-9398-456B-9419-CDA3BDA8DA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C5FDBF-7815-2A3F-8A5A-C7080BE5C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D5FBA-EFDD-4437-885B-21519A5D8D11}" type="datetimeFigureOut">
              <a:rPr lang="en-US" smtClean="0"/>
              <a:t>2/18/2025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A489A3-51C4-210B-6BD1-90850048F8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60CFC3-ED61-ED65-3B3F-C0C6481FD6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D3676-0401-4B00-B70C-A7C77AA610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376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4A01051-8B48-1FB2-FD49-C718C9F417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8E5FC5-B3D4-C77C-F3EB-47774F8519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FBFC70-F5FA-A3E4-07F6-E7C0DDEB86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D5FBA-EFDD-4437-885B-21519A5D8D11}" type="datetimeFigureOut">
              <a:rPr lang="en-US" smtClean="0"/>
              <a:t>2/18/2025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58792C-8E9D-C622-D5A3-419495318F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31A73C-DD84-75FD-1C84-C8C028636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D3676-0401-4B00-B70C-A7C77AA610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8037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DA244-5169-B8E4-49BB-DFEE0F3F0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99D226-42D1-AB22-86E5-E2218424BE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07DDB9-28DE-D250-1F99-019BCD4DFE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D5FBA-EFDD-4437-885B-21519A5D8D11}" type="datetimeFigureOut">
              <a:rPr lang="en-US" smtClean="0"/>
              <a:t>2/18/2025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1FDA58-8247-7A89-51D9-4E4FC037D8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FB8F9C-2124-A192-72D4-90D56C1FBC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D3676-0401-4B00-B70C-A7C77AA610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1803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15F872-0C40-3AF9-6A06-E59DBBC25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145F26-15B6-F924-27A6-9DAAAA4FFB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DB6634-528E-BFE4-CFAD-D5F4F6FD15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D5FBA-EFDD-4437-885B-21519A5D8D11}" type="datetimeFigureOut">
              <a:rPr lang="en-US" smtClean="0"/>
              <a:t>2/18/2025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C2F3D1-EB52-B0BF-B229-751C1FC447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0C5DF4-22E8-49AE-6B12-AFC3977E1F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D3676-0401-4B00-B70C-A7C77AA610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8160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27FFC-1CB8-85C8-9150-15E0334AD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95E057-4352-26FD-AE2A-1CF4A1BBB58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3EDD43-BD88-D5AE-D7EE-578BAE37DB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CAF4A1-6F40-25DF-2459-21955D9ABB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D5FBA-EFDD-4437-885B-21519A5D8D11}" type="datetimeFigureOut">
              <a:rPr lang="en-US" smtClean="0"/>
              <a:t>2/18/2025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C25DDC-55D9-1B22-0837-CA4BA7085F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1559C8-114D-CB56-8190-280AA8B1B0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D3676-0401-4B00-B70C-A7C77AA610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030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C85709-99F8-0A78-15F9-EA5FAEA13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64322E-F43E-3C37-6575-CB7A1897E0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C68138-C769-3AAC-B6F8-76C3D01086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252EFF7-4756-C4A3-FA9D-C044FBE431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2B76198-C798-0144-E5A2-43B13B0ECAD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EF13052-7465-5C0A-8EE6-1CDD930CED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D5FBA-EFDD-4437-885B-21519A5D8D11}" type="datetimeFigureOut">
              <a:rPr lang="en-US" smtClean="0"/>
              <a:t>2/18/2025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D87325C-C061-05C0-86E4-2233ECCD37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229A347-2C87-0A10-6BF8-2BBEA2465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D3676-0401-4B00-B70C-A7C77AA610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9818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6202D6-C861-D6CF-12CF-B5A66136D7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312EAE6-FF44-E83B-45E4-96E8E1D56A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D5FBA-EFDD-4437-885B-21519A5D8D11}" type="datetimeFigureOut">
              <a:rPr lang="en-US" smtClean="0"/>
              <a:t>2/18/2025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6C6440-9D28-9926-BABE-FE0AEEF186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D23ADA-1C82-51DE-AD42-CF5B2C5D7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D3676-0401-4B00-B70C-A7C77AA610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1780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DF71A75-608D-F96D-EEA4-9186C17B08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D5FBA-EFDD-4437-885B-21519A5D8D11}" type="datetimeFigureOut">
              <a:rPr lang="en-US" smtClean="0"/>
              <a:t>2/18/2025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255F605-F6AD-68B5-9F2D-8B75EB9F12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983D50-0458-F752-B8ED-0ED0021FA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D3676-0401-4B00-B70C-A7C77AA610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3315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66403-0407-504D-AFFC-A50E761792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DD6387-33DC-34E0-D9C1-E6FBFE15FE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249DED-99EB-8067-6D5E-342A818EB8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E5FEED-C5BF-FD9A-D725-033D7F2D1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D5FBA-EFDD-4437-885B-21519A5D8D11}" type="datetimeFigureOut">
              <a:rPr lang="en-US" smtClean="0"/>
              <a:t>2/18/2025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E8CF5D-C660-73C3-CDA4-381C46E2CC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9B02C2-9F56-DA90-742A-FDFE8ED9CE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D3676-0401-4B00-B70C-A7C77AA610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55022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F8244D-9EF8-3411-B316-AADC62386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D22B4F4-5614-2340-E477-B76FB0B4FE2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C0FE02-11D1-A414-2DB2-6BC7C2DBCB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274452-01CE-BEBE-A025-A7AF1FBE85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D5FBA-EFDD-4437-885B-21519A5D8D11}" type="datetimeFigureOut">
              <a:rPr lang="en-US" smtClean="0"/>
              <a:t>2/18/2025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25C923-6D01-C867-1FFF-E3571306BA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8AECB0-4058-A726-6984-CA4D0429F7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D3676-0401-4B00-B70C-A7C77AA610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8105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0D444B6-AF3E-316B-9AA4-1964EBAE3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6C4E48-2178-9B81-10A4-CB9E84AED1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4C59C8-AF0B-0961-B26E-ECCCF843BAD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AD5FBA-EFDD-4437-885B-21519A5D8D11}" type="datetimeFigureOut">
              <a:rPr lang="en-US" smtClean="0"/>
              <a:t>2/18/2025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334109-8FB4-CC35-185F-EF89D3FCB2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A2D64E-6FD1-57EE-D810-CB9FF432A0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0D3676-0401-4B00-B70C-A7C77AA610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21539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 - Copy">
            <a:extLst>
              <a:ext uri="{FF2B5EF4-FFF2-40B4-BE49-F238E27FC236}">
                <a16:creationId xmlns:a16="http://schemas.microsoft.com/office/drawing/2014/main" id="{2F4BF082-61D9-3436-1735-E6FB3AFE2EF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75"/>
            <a:ext cx="12192000" cy="685006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61F557F-0888-5E3B-2C1A-2D0A54E5EAF2}"/>
              </a:ext>
            </a:extLst>
          </p:cNvPr>
          <p:cNvSpPr txBox="1"/>
          <p:nvPr/>
        </p:nvSpPr>
        <p:spPr>
          <a:xfrm>
            <a:off x="329937" y="5723486"/>
            <a:ext cx="8135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  <a:lumOff val="5000"/>
                  </a:schemeClr>
                </a:solidFill>
                <a:highlight>
                  <a:srgbClr val="C0C0C0"/>
                </a:highlight>
              </a:rPr>
              <a:t>By Group 6</a:t>
            </a:r>
          </a:p>
        </p:txBody>
      </p:sp>
    </p:spTree>
    <p:extLst>
      <p:ext uri="{BB962C8B-B14F-4D97-AF65-F5344CB8AC3E}">
        <p14:creationId xmlns:p14="http://schemas.microsoft.com/office/powerpoint/2010/main" val="33697066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2025-02-18 091620">
            <a:extLst>
              <a:ext uri="{FF2B5EF4-FFF2-40B4-BE49-F238E27FC236}">
                <a16:creationId xmlns:a16="http://schemas.microsoft.com/office/drawing/2014/main" id="{5918979B-4839-1694-9546-F0164FD3BEA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00"/>
            <a:ext cx="12192000" cy="6831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5800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2025-02-18 091637">
            <a:extLst>
              <a:ext uri="{FF2B5EF4-FFF2-40B4-BE49-F238E27FC236}">
                <a16:creationId xmlns:a16="http://schemas.microsoft.com/office/drawing/2014/main" id="{59FD87FF-BACC-99AA-6C7A-1AB7BA918CA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276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7517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C59D737-9703-E5B0-CEB6-9BF9F3EC66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1383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2025-02-18 091652">
            <a:extLst>
              <a:ext uri="{FF2B5EF4-FFF2-40B4-BE49-F238E27FC236}">
                <a16:creationId xmlns:a16="http://schemas.microsoft.com/office/drawing/2014/main" id="{E87D56A9-0628-9AF3-2480-A700B50A9D4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5" y="0"/>
            <a:ext cx="121602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5626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6A975B3-DFD2-1395-F2F3-4970E23380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9155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2025-02-18 091708">
            <a:extLst>
              <a:ext uri="{FF2B5EF4-FFF2-40B4-BE49-F238E27FC236}">
                <a16:creationId xmlns:a16="http://schemas.microsoft.com/office/drawing/2014/main" id="{20F2AECC-CE25-90E5-7451-DEBCD1479B5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225"/>
            <a:ext cx="12192000" cy="681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1157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5542959-BD91-643F-FD89-E1A10C5AC9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6124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2025-02-18 091722">
            <a:extLst>
              <a:ext uri="{FF2B5EF4-FFF2-40B4-BE49-F238E27FC236}">
                <a16:creationId xmlns:a16="http://schemas.microsoft.com/office/drawing/2014/main" id="{151102C1-C506-185F-7480-3CCBE2B8A65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00"/>
            <a:ext cx="12192000" cy="683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0160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2025-02-18 091739">
            <a:extLst>
              <a:ext uri="{FF2B5EF4-FFF2-40B4-BE49-F238E27FC236}">
                <a16:creationId xmlns:a16="http://schemas.microsoft.com/office/drawing/2014/main" id="{3CC49654-817E-58CF-B553-CF34FA01A1F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938"/>
            <a:ext cx="12192000" cy="6840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2722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4F2AAE0-133F-F88A-F936-ECB8C311E0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50"/>
            <a:ext cx="12142038" cy="685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9531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 - Copy">
            <a:extLst>
              <a:ext uri="{FF2B5EF4-FFF2-40B4-BE49-F238E27FC236}">
                <a16:creationId xmlns:a16="http://schemas.microsoft.com/office/drawing/2014/main" id="{ADDEC265-318D-4CE5-DA8C-C1224106757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50"/>
            <a:ext cx="12192000" cy="6843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2630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2025-02-18 091430">
            <a:extLst>
              <a:ext uri="{FF2B5EF4-FFF2-40B4-BE49-F238E27FC236}">
                <a16:creationId xmlns:a16="http://schemas.microsoft.com/office/drawing/2014/main" id="{F511622D-99D3-ABC7-32A1-A06FBCC2216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988"/>
            <a:ext cx="12192000" cy="6804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0161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2025-02-18 091504">
            <a:extLst>
              <a:ext uri="{FF2B5EF4-FFF2-40B4-BE49-F238E27FC236}">
                <a16:creationId xmlns:a16="http://schemas.microsoft.com/office/drawing/2014/main" id="{9F0E6BC2-17FA-EA8F-0865-2A295649ECF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" y="0"/>
            <a:ext cx="121777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6832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2025-02-18 091521">
            <a:extLst>
              <a:ext uri="{FF2B5EF4-FFF2-40B4-BE49-F238E27FC236}">
                <a16:creationId xmlns:a16="http://schemas.microsoft.com/office/drawing/2014/main" id="{ADB874AE-773E-BAF6-FBEE-37AF77468E5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00"/>
            <a:ext cx="12192000" cy="6831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5743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2025-02-18 091537">
            <a:extLst>
              <a:ext uri="{FF2B5EF4-FFF2-40B4-BE49-F238E27FC236}">
                <a16:creationId xmlns:a16="http://schemas.microsoft.com/office/drawing/2014/main" id="{0C468E04-48F6-CFBE-0BAD-6342E855D6D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050"/>
            <a:ext cx="12192000" cy="681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1422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2025-02-18 091553">
            <a:extLst>
              <a:ext uri="{FF2B5EF4-FFF2-40B4-BE49-F238E27FC236}">
                <a16:creationId xmlns:a16="http://schemas.microsoft.com/office/drawing/2014/main" id="{7D9FC703-3A74-7F44-9C15-C6F7716FCC3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113"/>
            <a:ext cx="12192000" cy="6834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6836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2025-02-18 091607">
            <a:extLst>
              <a:ext uri="{FF2B5EF4-FFF2-40B4-BE49-F238E27FC236}">
                <a16:creationId xmlns:a16="http://schemas.microsoft.com/office/drawing/2014/main" id="{D5EE0C5A-4AD1-CF57-8E13-75A6A11068C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50"/>
            <a:ext cx="12192000" cy="6843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5912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3</Words>
  <Application>Microsoft Office PowerPoint</Application>
  <PresentationFormat>Widescreen</PresentationFormat>
  <Paragraphs>1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Suma B T</dc:creator>
  <cp:lastModifiedBy>Suma B T</cp:lastModifiedBy>
  <cp:revision>2</cp:revision>
  <dcterms:created xsi:type="dcterms:W3CDTF">2025-02-18T03:50:31Z</dcterms:created>
  <dcterms:modified xsi:type="dcterms:W3CDTF">2025-02-18T04:01:19Z</dcterms:modified>
</cp:coreProperties>
</file>